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0" r:id="rId9"/>
    <p:sldId id="511" r:id="rId10"/>
    <p:sldId id="513" r:id="rId11"/>
    <p:sldId id="514" r:id="rId12"/>
    <p:sldId id="505" r:id="rId13"/>
    <p:sldId id="264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5EA"/>
    <a:srgbClr val="38AA00"/>
    <a:srgbClr val="766363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63" d="100"/>
          <a:sy n="63" d="100"/>
        </p:scale>
        <p:origin x="924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77306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etalurgico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64300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2311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26/02/2023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MARKET SYSTEM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ECE78F6-7880-498B-A60B-B107EBB953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31" r="57673"/>
          <a:stretch/>
        </p:blipFill>
        <p:spPr>
          <a:xfrm>
            <a:off x="7324331" y="2551837"/>
            <a:ext cx="1286269" cy="112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highlight>
                <a:srgbClr val="C0C0C0"/>
              </a:highlight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El cronograma: Hasta dónde va el proyecto en términos de Tiempo, actividades, evidencias, responsables, entre otros (Revisar concepto de Modelo Gantt)</a:t>
            </a:r>
          </a:p>
          <a:p>
            <a:endParaRPr lang="es-MX" sz="1600" dirty="0">
              <a:highlight>
                <a:srgbClr val="C0C0C0"/>
              </a:highlight>
              <a:latin typeface="Work Sans Light" pitchFamily="2" charset="77"/>
            </a:endParaRPr>
          </a:p>
          <a:p>
            <a:r>
              <a:rPr lang="es-MX" sz="1600" b="1" dirty="0">
                <a:highlight>
                  <a:srgbClr val="C0C0C0"/>
                </a:highlight>
                <a:latin typeface="Work Sans Light" pitchFamily="2" charset="77"/>
              </a:rPr>
              <a:t>NOTA</a:t>
            </a:r>
            <a:r>
              <a:rPr lang="es-MX" sz="1600" dirty="0">
                <a:highlight>
                  <a:srgbClr val="C0C0C0"/>
                </a:highlight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DC32A71-EDAF-2411-851C-28CF778F0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121" y="510142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BD0748D-916B-3EA1-02A9-760E1BE31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121" y="526022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11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- Local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43561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2876541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394273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4440259"/>
            <a:ext cx="38543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163479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3660999"/>
            <a:ext cx="27500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Remoto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053C23A-DCDB-35A7-23F4-F496D15B6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4735" y="51601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2314356" y="675443"/>
            <a:ext cx="75632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MARKET</a:t>
            </a:r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SYSTEM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5" y="3463724"/>
            <a:ext cx="40292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AGUIRRE ROJAS OSCAR JAVIER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CHAVEZ MARTINEZ DIANA CATALINA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SANCHEZ ALCANTAR HAROLD YULIAN</a:t>
            </a:r>
          </a:p>
          <a:p>
            <a:pPr algn="ctr"/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45896" y="2338085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45896" y="200872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2942943"/>
            <a:ext cx="38543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Work Sans Light" pitchFamily="2" charset="77"/>
              </a:rPr>
              <a:t>Establecimiento comercial dedicado a la venta y distribución de gran variedad de artículos para la canasta familiar, abarrotes, productos de limpieza, bebidas y golosinas.</a:t>
            </a:r>
          </a:p>
          <a:p>
            <a:r>
              <a:rPr lang="es-ES" sz="1600" dirty="0">
                <a:latin typeface="Work Sans Light" pitchFamily="2" charset="77"/>
              </a:rPr>
              <a:t>En esta presentación encontraremos los siguientes temas: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Problema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Objetivos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Justificación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Alcance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Delimitación.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Nombre del Proyecto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2782024" y="3220500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95E080B-BB93-4064-AE68-7B46B67A92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54" r="59202"/>
          <a:stretch/>
        </p:blipFill>
        <p:spPr>
          <a:xfrm>
            <a:off x="1686175" y="3220500"/>
            <a:ext cx="1095849" cy="129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La Empresa, es decir, </a:t>
            </a:r>
            <a:r>
              <a:rPr lang="es-MX" sz="1600" dirty="0" err="1">
                <a:latin typeface="Work Sans Light" pitchFamily="2" charset="77"/>
              </a:rPr>
              <a:t>xxx</a:t>
            </a:r>
            <a:r>
              <a:rPr lang="es-MX" sz="1600" dirty="0">
                <a:latin typeface="Work Sans Light" pitchFamily="2" charset="77"/>
              </a:rPr>
              <a:t>, ubicada en la carrera 82 c # a 27 Sur, la cual se dedica a la venta de productos de la canasta familiar, productos de aseo, abarrotes, golosinas y licores, carece de un sistema de control de inventarios, control de ventas facturación .</a:t>
            </a:r>
          </a:p>
          <a:p>
            <a:r>
              <a:rPr lang="es-MX" sz="1600" dirty="0">
                <a:latin typeface="Work Sans Light" pitchFamily="2" charset="77"/>
              </a:rPr>
              <a:t>Los Procesos en los que se va a intervenir : Nomina, facturación de ventas e inventario de tienda.  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El análisis de la información: Se utilizó la modalidad de encuesta al propietario del negocio, el señor </a:t>
            </a:r>
            <a:r>
              <a:rPr lang="es-MX" sz="1600" dirty="0" err="1">
                <a:latin typeface="Work Sans Light" pitchFamily="2" charset="77"/>
              </a:rPr>
              <a:t>Ruben</a:t>
            </a:r>
            <a:r>
              <a:rPr lang="es-MX" sz="1600" dirty="0">
                <a:latin typeface="Work Sans Light" pitchFamily="2" charset="77"/>
              </a:rPr>
              <a:t> para la realización de la recolección de datos, se realiza además una observación directa con el fin de nutrir nuestro diario de campo.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En las necesidades encontradas evidenciamos varios factores de riesgo en el control de la mercancía y facturas, por ejemplo: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Facturas de compra y venta de productos: Es una tarea que se realiza de manera manual por lo tanto corre el riesgo de sufrir perdidas de documentos o errores de contabilidad.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Control de ventas diarias: Se evidencia la falta de control en las ventas, este proceso se realiza e manera manual, dificultando el control de productos existentes, además corre el riesgo de la perdida del registro.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Inventario de tienda: se identifica la falta de control de los productos y no existentes en la tienda, o un control de proveedores.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D56776D-120C-7B57-80BF-D00962E06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5293" y="508463"/>
            <a:ext cx="889827" cy="61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2" y="1056064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2" y="811304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484946" y="1605222"/>
            <a:ext cx="59683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latin typeface="Work Sans Light" pitchFamily="2" charset="77"/>
              </a:rPr>
              <a:t>Desarrollar un Sistema de Información Web Market System para el seguimiento, apoyo, control a los procesos de facturación, inventario y control de ventas diarias para su respectivo control financiero.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41"/>
          <a:stretch/>
        </p:blipFill>
        <p:spPr>
          <a:xfrm>
            <a:off x="6995698" y="-68162"/>
            <a:ext cx="7153386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081758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4" y="2917080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52486" y="3476561"/>
            <a:ext cx="570081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Usuarios del negocio </a:t>
            </a:r>
            <a:r>
              <a:rPr lang="es-MX" sz="1600" dirty="0" err="1">
                <a:latin typeface="Work Sans Light" pitchFamily="2" charset="77"/>
              </a:rPr>
              <a:t>xxxx</a:t>
            </a:r>
            <a:r>
              <a:rPr lang="es-MX" sz="1600" dirty="0">
                <a:latin typeface="Work Sans Light" pitchFamily="2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el registro y  generación de factura de los productos vendidos.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un sistema de información para el control de las inventario..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reportes gráficos e impresos del negocio Indumec.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2000" dirty="0">
              <a:latin typeface="Work Sans Light" pitchFamily="2" charset="77"/>
            </a:endParaRPr>
          </a:p>
          <a:p>
            <a:r>
              <a:rPr lang="es-MX" sz="2000" dirty="0">
                <a:latin typeface="Work Sans Light" pitchFamily="2" charset="77"/>
              </a:rPr>
              <a:t>Se propone el desarrollo de un Sistema de Información Web denominado Market System que sirva como herramienta software de apoyo al seguimiento de ventas, control de </a:t>
            </a:r>
            <a:r>
              <a:rPr lang="es-MX" sz="2000" dirty="0" err="1">
                <a:latin typeface="Work Sans Light" pitchFamily="2" charset="77"/>
              </a:rPr>
              <a:t>invetarios</a:t>
            </a:r>
            <a:r>
              <a:rPr lang="es-MX" sz="2000" dirty="0">
                <a:latin typeface="Work Sans Light" pitchFamily="2" charset="77"/>
              </a:rPr>
              <a:t> y facturación del negocio </a:t>
            </a:r>
            <a:r>
              <a:rPr lang="es-MX" sz="2000" dirty="0" err="1">
                <a:latin typeface="Work Sans Light" pitchFamily="2" charset="77"/>
              </a:rPr>
              <a:t>xxx</a:t>
            </a:r>
            <a:r>
              <a:rPr lang="es-MX" sz="2000" dirty="0">
                <a:latin typeface="Work Sans Light" pitchFamily="2" charset="77"/>
              </a:rPr>
              <a:t> para apoyar los diferentes procesos operativos y financieros los cuales se están llevando a cabo de manera manual con el fin de tener un mayor control y seguridad de información de los productos y servicios que se ofrecen. </a:t>
            </a:r>
          </a:p>
          <a:p>
            <a:r>
              <a:rPr lang="es-MX" sz="2000" dirty="0">
                <a:latin typeface="Work Sans Light" pitchFamily="2" charset="77"/>
              </a:rPr>
              <a:t>La importancia del Sistema: Permitirá la gestión del administrado del negocio </a:t>
            </a:r>
            <a:r>
              <a:rPr lang="es-MX" sz="2000" dirty="0" err="1">
                <a:latin typeface="Work Sans Light" pitchFamily="2" charset="77"/>
              </a:rPr>
              <a:t>xxxx</a:t>
            </a:r>
            <a:r>
              <a:rPr lang="es-MX" sz="2000" dirty="0">
                <a:latin typeface="Work Sans Light" pitchFamily="2" charset="77"/>
              </a:rPr>
              <a:t> ubicada en carrera 82 c # a 27 Sur.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>
                <a:latin typeface="Work Sans Light" pitchFamily="2" charset="77"/>
              </a:rPr>
              <a:t>La importancia del Sistema: Permitirá la gestión de el administrador con su usuario de la Empresa [Nombre Empresa] ubicada en ubicada en la carrera 82 c # a 27 Sur, ingresar las ventas diarias y crear la respectiva factura de venta.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>
                <a:latin typeface="Work Sans Light" pitchFamily="2" charset="77"/>
              </a:rPr>
              <a:t> En el control de inventario el administrador podrá registrar las entradas y salidas de productos, garantizando la calidad de su atención. </a:t>
            </a:r>
          </a:p>
          <a:p>
            <a:endParaRPr lang="es-MX" sz="20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6159253-81B9-0E51-87E6-FC876E5EF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5121" y="510142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A660E7F-17C8-92C3-0BFB-EAB611B8A655}"/>
              </a:ext>
            </a:extLst>
          </p:cNvPr>
          <p:cNvSpPr txBox="1"/>
          <p:nvPr/>
        </p:nvSpPr>
        <p:spPr>
          <a:xfrm>
            <a:off x="456236" y="2603421"/>
            <a:ext cx="81076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800" dirty="0">
                <a:latin typeface="Work Sans Light" pitchFamily="2" charset="77"/>
              </a:rPr>
              <a:t>El aporte al Sector: El Sistema Market System servirá como aporte al sector de mini </a:t>
            </a:r>
            <a:r>
              <a:rPr lang="es-MX" sz="1800" dirty="0" err="1">
                <a:latin typeface="Work Sans Light" pitchFamily="2" charset="77"/>
              </a:rPr>
              <a:t>markets</a:t>
            </a:r>
            <a:r>
              <a:rPr lang="es-MX" sz="1800" dirty="0">
                <a:latin typeface="Work Sans Light" pitchFamily="2" charset="77"/>
              </a:rPr>
              <a:t> o microempresarios, como una herramienta que facilite el registro y control de productos, agilizando</a:t>
            </a:r>
            <a:r>
              <a:rPr lang="es-MX" dirty="0">
                <a:latin typeface="Work Sans Light" pitchFamily="2" charset="77"/>
              </a:rPr>
              <a:t> procesos.</a:t>
            </a:r>
            <a:endParaRPr lang="es-MX" sz="1800" dirty="0">
              <a:latin typeface="Work Sans Light" pitchFamily="2" charset="77"/>
            </a:endParaRPr>
          </a:p>
          <a:p>
            <a:endParaRPr lang="es-MX" sz="18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5E91F0F-47E6-6CC8-EC1D-D16A81638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121" y="526022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93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Qué hace el Sistema: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latin typeface="Work Sans Light" pitchFamily="2" charset="77"/>
              </a:rPr>
              <a:t>Administrador; registrar y realizar cambios, entrada y salida de productos en el inventario.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latin typeface="Work Sans Light" pitchFamily="2" charset="77"/>
              </a:rPr>
              <a:t> Administrador: registrar las ventas diarias que se realicen, temiendo el control financiero.</a:t>
            </a:r>
            <a:endParaRPr lang="es-MX" sz="1600" dirty="0">
              <a:highlight>
                <a:srgbClr val="C0C0C0"/>
              </a:highlight>
              <a:latin typeface="Work Sans Light" pitchFamily="2" charset="7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1600" dirty="0">
                <a:highlight>
                  <a:srgbClr val="FFF5EA"/>
                </a:highlight>
                <a:latin typeface="Work Sans Light" pitchFamily="2" charset="77"/>
              </a:rPr>
              <a:t>Administrador: generar la correspondiente factura de ventas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b="1" dirty="0">
              <a:latin typeface="Work Sans Light" pitchFamily="2" charset="7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4DDE9DD-A4D2-84AF-A556-3324D8B5D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9401" y="480402"/>
            <a:ext cx="585720" cy="5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4102</TotalTime>
  <Words>882</Words>
  <Application>Microsoft Office PowerPoint</Application>
  <PresentationFormat>Panorámica</PresentationFormat>
  <Paragraphs>113</Paragraphs>
  <Slides>13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Presentación de PowerPoint</vt:lpstr>
      <vt:lpstr>Alcance</vt:lpstr>
      <vt:lpstr>Delimitación</vt:lpstr>
      <vt:lpstr>Presentación de PowerPoint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SENA</cp:lastModifiedBy>
  <cp:revision>95</cp:revision>
  <dcterms:created xsi:type="dcterms:W3CDTF">2020-10-01T23:51:28Z</dcterms:created>
  <dcterms:modified xsi:type="dcterms:W3CDTF">2023-02-26T20:27:10Z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